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Submarine Problem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Context: </a:t>
            </a:r>
          </a:p>
          <a:p>
            <a:pPr>
              <a:buFontTx/>
              <a:buNone/>
            </a:pPr>
            <a:r>
              <a:rPr lang="en-US" sz="2200"/>
              <a:t>A class trip is planned …</a:t>
            </a:r>
          </a:p>
          <a:p>
            <a:pPr>
              <a:buFontTx/>
              <a:buNone/>
            </a:pPr>
            <a:endParaRPr lang="en-US" sz="2200"/>
          </a:p>
          <a:p>
            <a:pPr>
              <a:buFontTx/>
              <a:buNone/>
            </a:pPr>
            <a:r>
              <a:rPr lang="en-US" sz="2200"/>
              <a:t>4 students   3 subs</a:t>
            </a:r>
          </a:p>
          <a:p>
            <a:pPr>
              <a:buFontTx/>
              <a:buNone/>
            </a:pPr>
            <a:r>
              <a:rPr lang="en-US" sz="2200"/>
              <a:t>5 students   4 subs</a:t>
            </a:r>
          </a:p>
          <a:p>
            <a:pPr>
              <a:buFontTx/>
              <a:buNone/>
            </a:pPr>
            <a:r>
              <a:rPr lang="en-US" sz="2200"/>
              <a:t>8 students   7 subs</a:t>
            </a:r>
          </a:p>
          <a:p>
            <a:pPr>
              <a:buFontTx/>
              <a:buNone/>
            </a:pPr>
            <a:r>
              <a:rPr lang="en-US" sz="2200"/>
              <a:t>5 students   3 subs </a:t>
            </a:r>
          </a:p>
          <a:p>
            <a:pPr>
              <a:buFontTx/>
              <a:buNone/>
            </a:pPr>
            <a:endParaRPr lang="en-US"/>
          </a:p>
        </p:txBody>
      </p:sp>
      <p:pic>
        <p:nvPicPr>
          <p:cNvPr id="3076" name="Picture 4" descr="MCj0214948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828800"/>
            <a:ext cx="2967038" cy="249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838200" y="4800600"/>
            <a:ext cx="74676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>
                <a:solidFill>
                  <a:schemeClr val="accent1"/>
                </a:solidFill>
              </a:rPr>
              <a:t>How much did each group eat? Is this fair?</a:t>
            </a:r>
          </a:p>
        </p:txBody>
      </p:sp>
    </p:spTree>
    <p:extLst>
      <p:ext uri="{BB962C8B-B14F-4D97-AF65-F5344CB8AC3E}">
        <p14:creationId xmlns:p14="http://schemas.microsoft.com/office/powerpoint/2010/main" val="323817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The Submarine Problem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Submarine Problem</dc:title>
  <dc:creator/>
  <cp:lastModifiedBy>Blair, Danielle</cp:lastModifiedBy>
  <cp:revision>1</cp:revision>
  <dcterms:created xsi:type="dcterms:W3CDTF">2006-08-16T00:00:00Z</dcterms:created>
  <dcterms:modified xsi:type="dcterms:W3CDTF">2012-08-24T15:04:58Z</dcterms:modified>
</cp:coreProperties>
</file>